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71" r:id="rId4"/>
    <p:sldId id="258" r:id="rId5"/>
    <p:sldId id="259" r:id="rId6"/>
    <p:sldId id="261" r:id="rId7"/>
    <p:sldId id="262" r:id="rId8"/>
    <p:sldId id="273" r:id="rId9"/>
    <p:sldId id="275" r:id="rId10"/>
    <p:sldId id="276" r:id="rId11"/>
    <p:sldId id="274" r:id="rId12"/>
    <p:sldId id="266" r:id="rId13"/>
    <p:sldId id="277" r:id="rId14"/>
    <p:sldId id="267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4660"/>
  </p:normalViewPr>
  <p:slideViewPr>
    <p:cSldViewPr>
      <p:cViewPr>
        <p:scale>
          <a:sx n="70" d="100"/>
          <a:sy n="70" d="100"/>
        </p:scale>
        <p:origin x="-2910" y="-9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F6A8B-16C5-4940-84F9-AFC1843E2F7D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8BFB-F2CE-417C-8C5E-8E3A758BF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8BFB-F2CE-417C-8C5E-8E3A758BFB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1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7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1D65-473B-4A90-957C-645857D1503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youtube.com/watch?v=VrhRNDn9eF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www.youtube.com/watch?v=Wl9su6qirPo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14w294m3e5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-fWIXk9YBr8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838200"/>
            <a:ext cx="8229600" cy="2178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49375"/>
            <a:ext cx="8229600" cy="1470025"/>
          </a:xfrm>
        </p:spPr>
        <p:txBody>
          <a:bodyPr>
            <a:normAutofit fontScale="90000"/>
            <a:scene3d>
              <a:camera prst="obliqueBottom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Better Digital Logic Simulation for Teachers and Students</a:t>
            </a: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Python App for Designing Circuits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Created by: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Flanders Lorton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224764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</a:rPr>
              <a:t>- Interactive Logic -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488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ing-2017-05-05-0209-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762000"/>
            <a:ext cx="8534400" cy="4800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633382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www.youtube.com/watch?v=VrhRNDn9eFg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What’s Missing?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MSI (Medium Scale Integration)</a:t>
            </a:r>
          </a:p>
          <a:p>
            <a:r>
              <a:rPr lang="en-US" dirty="0"/>
              <a:t>Image Exporting (Built In Screenshots)</a:t>
            </a:r>
          </a:p>
          <a:p>
            <a:endParaRPr lang="en-US" dirty="0" smtClean="0"/>
          </a:p>
          <a:p>
            <a:r>
              <a:rPr lang="en-US" dirty="0" smtClean="0"/>
              <a:t>Multi-Object Dragging</a:t>
            </a:r>
          </a:p>
          <a:p>
            <a:r>
              <a:rPr lang="en-US" dirty="0" smtClean="0"/>
              <a:t>Comprehensive Component Library</a:t>
            </a:r>
          </a:p>
          <a:p>
            <a:r>
              <a:rPr lang="en-US" dirty="0" smtClean="0"/>
              <a:t>Full Distributions/ System Builds</a:t>
            </a:r>
          </a:p>
        </p:txBody>
      </p:sp>
    </p:spTree>
    <p:extLst>
      <p:ext uri="{BB962C8B-B14F-4D97-AF65-F5344CB8AC3E}">
        <p14:creationId xmlns:p14="http://schemas.microsoft.com/office/powerpoint/2010/main" val="6704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Applications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program's current state it is better suited to teaching/learning about individual components as opposed to entire circuits.</a:t>
            </a:r>
          </a:p>
          <a:p>
            <a:endParaRPr lang="en-US" dirty="0"/>
          </a:p>
          <a:p>
            <a:r>
              <a:rPr lang="en-US" dirty="0" smtClean="0"/>
              <a:t>Adding functionality to save and import components as usable “black boxes” would allow </a:t>
            </a:r>
            <a:r>
              <a:rPr lang="en-US" u="sng" dirty="0" smtClean="0"/>
              <a:t>Interactive Logic </a:t>
            </a:r>
            <a:r>
              <a:rPr lang="en-US" dirty="0" smtClean="0"/>
              <a:t>to be used as a comprehensive circuit simulation software for introductory EE classes</a:t>
            </a:r>
          </a:p>
        </p:txBody>
      </p:sp>
    </p:spTree>
    <p:extLst>
      <p:ext uri="{BB962C8B-B14F-4D97-AF65-F5344CB8AC3E}">
        <p14:creationId xmlns:p14="http://schemas.microsoft.com/office/powerpoint/2010/main" val="28986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ing-2017-05-05-0157-2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876299"/>
            <a:ext cx="8534400" cy="4800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0" y="6274263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www.youtube.com/watch?v=Wl9su6qirPo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1" y="2362200"/>
            <a:ext cx="8001000" cy="15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487366" y="2485935"/>
            <a:ext cx="41354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72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94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F\Documents\GitHub\InteractiveComputingTools\Documentation\402PosterFlandersLort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4" y="172770"/>
            <a:ext cx="8543056" cy="645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Rationale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 smtClean="0"/>
              <a:t>When learning the basics of electrical engineering, it can often be difficult to format information in a way that is easy to teach and learn. </a:t>
            </a:r>
          </a:p>
          <a:p>
            <a:endParaRPr lang="en-US" sz="11200" dirty="0" smtClean="0"/>
          </a:p>
          <a:p>
            <a:r>
              <a:rPr lang="en-US" sz="11200" dirty="0" smtClean="0"/>
              <a:t>From taking electrical engineering courses at LMU, there were a number of things I found frustrating with the digital logic software we used as a class.</a:t>
            </a:r>
          </a:p>
          <a:p>
            <a:pPr marL="0" indent="0">
              <a:buNone/>
            </a:pPr>
            <a:r>
              <a:rPr lang="en-US" sz="11200" dirty="0" smtClean="0"/>
              <a:t> </a:t>
            </a:r>
          </a:p>
          <a:p>
            <a:r>
              <a:rPr lang="en-US" sz="11200" dirty="0" smtClean="0"/>
              <a:t>Knowing that other students were frustrated by these same shortcomings, I decided to rebuild the basic functionality of this software from scratch, with simple intuitive design as the primary goal.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stack.imgur.com/WVbd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" y="838200"/>
            <a:ext cx="9130895" cy="5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6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project is to create a standalone desktop application that combines: </a:t>
            </a:r>
          </a:p>
          <a:p>
            <a:r>
              <a:rPr lang="en-US" dirty="0" smtClean="0"/>
              <a:t>Intuitive design</a:t>
            </a:r>
          </a:p>
          <a:p>
            <a:r>
              <a:rPr lang="en-US" dirty="0"/>
              <a:t>S</a:t>
            </a:r>
            <a:r>
              <a:rPr lang="en-US" dirty="0" smtClean="0"/>
              <a:t>traightforward interactions</a:t>
            </a:r>
          </a:p>
          <a:p>
            <a:r>
              <a:rPr lang="en-US" dirty="0" smtClean="0"/>
              <a:t>A suite of basic features and functionality for teachers and students to visualize digital logic circuits effectively.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Current Features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Standalone application built in Python 2.7 using the </a:t>
            </a:r>
            <a:r>
              <a:rPr lang="en-US" dirty="0" err="1" smtClean="0"/>
              <a:t>PyGame</a:t>
            </a:r>
            <a:r>
              <a:rPr lang="en-US" dirty="0" smtClean="0"/>
              <a:t> graphics library. </a:t>
            </a:r>
          </a:p>
          <a:p>
            <a:r>
              <a:rPr lang="en-US" dirty="0" smtClean="0"/>
              <a:t>Digital logic simulation from the seven basic gates</a:t>
            </a:r>
          </a:p>
          <a:p>
            <a:r>
              <a:rPr lang="en-US" dirty="0" smtClean="0"/>
              <a:t>Interactive input components (switches)</a:t>
            </a:r>
          </a:p>
          <a:p>
            <a:r>
              <a:rPr lang="en-US" dirty="0"/>
              <a:t>C</a:t>
            </a:r>
            <a:r>
              <a:rPr lang="en-US" dirty="0" smtClean="0"/>
              <a:t>locks</a:t>
            </a:r>
          </a:p>
          <a:p>
            <a:r>
              <a:rPr lang="en-US" dirty="0" smtClean="0"/>
              <a:t>Simple output lights</a:t>
            </a:r>
          </a:p>
          <a:p>
            <a:r>
              <a:rPr lang="en-US" dirty="0" smtClean="0"/>
              <a:t>Truth table generation</a:t>
            </a:r>
          </a:p>
          <a:p>
            <a:r>
              <a:rPr lang="en-US" dirty="0" smtClean="0"/>
              <a:t>Timing diagram generation. </a:t>
            </a:r>
          </a:p>
          <a:p>
            <a:r>
              <a:rPr lang="en-US" dirty="0" smtClean="0"/>
              <a:t>Save / Load circuits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uXDUT/ab209004f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/>
          <a:stretch/>
        </p:blipFill>
        <p:spPr bwMode="auto">
          <a:xfrm>
            <a:off x="1146199" y="396910"/>
            <a:ext cx="6913279" cy="57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vGgAA/83cc15b7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9" y="1142999"/>
            <a:ext cx="7946693" cy="45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ing-2017-05-05-0145-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705" y="838200"/>
            <a:ext cx="8491816" cy="4776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6324600"/>
            <a:ext cx="525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www.youtube.com/watch?v=14w294m3e5E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381000"/>
            <a:ext cx="8534400" cy="57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ing-2017-05-05-0208-5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448" y="762000"/>
            <a:ext cx="8534400" cy="480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35686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https://www.youtube.com/watch?v=-</a:t>
            </a:r>
            <a:r>
              <a:rPr lang="en-US" dirty="0" smtClean="0">
                <a:hlinkClick r:id="rId6"/>
              </a:rPr>
              <a:t>fWIXk9YBr8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287</Words>
  <Application>Microsoft Office PowerPoint</Application>
  <PresentationFormat>On-screen Show (4:3)</PresentationFormat>
  <Paragraphs>42</Paragraphs>
  <Slides>15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Creating a Better Digital Logic Simulation for Teachers and Students  </vt:lpstr>
      <vt:lpstr>Rationale</vt:lpstr>
      <vt:lpstr>PowerPoint Presentation</vt:lpstr>
      <vt:lpstr>Intention</vt:lpstr>
      <vt:lpstr>Current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Missing?</vt:lpstr>
      <vt:lpstr>Applications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Lorton</dc:creator>
  <cp:lastModifiedBy>F. Lorton</cp:lastModifiedBy>
  <cp:revision>54</cp:revision>
  <dcterms:created xsi:type="dcterms:W3CDTF">2017-03-25T04:37:11Z</dcterms:created>
  <dcterms:modified xsi:type="dcterms:W3CDTF">2017-05-05T10:14:38Z</dcterms:modified>
</cp:coreProperties>
</file>